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70" r:id="rId3"/>
    <p:sldId id="256" r:id="rId5"/>
    <p:sldId id="296" r:id="rId6"/>
    <p:sldId id="295" r:id="rId7"/>
    <p:sldId id="298" r:id="rId8"/>
    <p:sldId id="297" r:id="rId9"/>
    <p:sldId id="294" r:id="rId10"/>
    <p:sldId id="300" r:id="rId11"/>
    <p:sldId id="299" r:id="rId12"/>
    <p:sldId id="301" r:id="rId13"/>
    <p:sldId id="302" r:id="rId14"/>
    <p:sldId id="303" r:id="rId15"/>
    <p:sldId id="258" r:id="rId16"/>
    <p:sldId id="266" r:id="rId17"/>
  </p:sldIdLst>
  <p:sldSz cx="14399895" cy="6858000"/>
  <p:notesSz cx="6858000" cy="9144000"/>
  <p:embeddedFontLst>
    <p:embeddedFont>
      <p:font typeface="Calibri Light" panose="020F0302020204030204" pitchFamily="34" charset="0"/>
      <p:regular r:id="rId21"/>
      <p:italic r:id="rId22"/>
    </p:embeddedFont>
    <p:embeddedFont>
      <p:font typeface="方正清刻本悦宋简体" panose="02000000000000000000" pitchFamily="2" charset="-122"/>
      <p:regular r:id="rId23"/>
    </p:embeddedFont>
    <p:embeddedFont>
      <p:font typeface="微软雅黑" panose="020B0503020204020204" charset="-122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FAF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51" autoAdjust="0"/>
    <p:restoredTop sz="94660"/>
  </p:normalViewPr>
  <p:slideViewPr>
    <p:cSldViewPr showGuides="1">
      <p:cViewPr varScale="1">
        <p:scale>
          <a:sx n="66" d="100"/>
          <a:sy n="66" d="100"/>
        </p:scale>
        <p:origin x="-570" y="-102"/>
      </p:cViewPr>
      <p:guideLst>
        <p:guide orient="horz" pos="2115"/>
        <p:guide orient="horz" pos="2047"/>
        <p:guide orient="horz" pos="2024"/>
        <p:guide orient="horz" pos="2523"/>
        <p:guide pos="4989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D0C89-1DFD-4039-9A24-F98CDF82BB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90500" y="1143000"/>
            <a:ext cx="6477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1A289-EA13-4390-A2E7-9389D32084F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4D8653-4B09-4691-9759-47D9E72E7BB2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65125"/>
            <a:ext cx="310504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65125"/>
            <a:ext cx="913513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29A0A-52CF-43CD-94C7-BDB276256FE1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57200"/>
            <a:ext cx="46444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987426"/>
            <a:ext cx="729010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057400"/>
            <a:ext cx="46444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83869-047D-42B9-9353-0CD2A3438EF7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57200"/>
            <a:ext cx="46444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987426"/>
            <a:ext cx="7290108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057400"/>
            <a:ext cx="46444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54F5D-9507-44FF-B3FA-FA0760FBDC0C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990600" y="365125"/>
            <a:ext cx="1241901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90600" y="1825625"/>
            <a:ext cx="1241901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00" y="6356350"/>
            <a:ext cx="3240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438" y="6356350"/>
            <a:ext cx="4859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9525" y="6356350"/>
            <a:ext cx="3240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92AB0AE-FEA7-497D-898D-253145A481A2}" type="slidenum">
              <a:rPr lang="zh-CN" altLang="zh-CN"/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/>
        </p:nvSpPr>
        <p:spPr>
          <a:xfrm rot="10800000">
            <a:off x="3196544" y="-171399"/>
            <a:ext cx="8122892" cy="7002494"/>
          </a:xfrm>
          <a:prstGeom prst="triangle">
            <a:avLst/>
          </a:prstGeom>
          <a:solidFill>
            <a:srgbClr val="FA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10800000">
            <a:off x="4648863" y="836712"/>
            <a:ext cx="5274756" cy="4547202"/>
          </a:xfrm>
          <a:prstGeom prst="triangle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858018" y="1765314"/>
            <a:ext cx="4733323" cy="660923"/>
          </a:xfrm>
          <a:custGeom>
            <a:avLst/>
            <a:gdLst>
              <a:gd name="connsiteX0" fmla="*/ 0 w 4733323"/>
              <a:gd name="connsiteY0" fmla="*/ 0 h 660923"/>
              <a:gd name="connsiteX1" fmla="*/ 4733323 w 4733323"/>
              <a:gd name="connsiteY1" fmla="*/ 0 h 660923"/>
              <a:gd name="connsiteX2" fmla="*/ 4398679 w 4733323"/>
              <a:gd name="connsiteY2" fmla="*/ 660923 h 660923"/>
              <a:gd name="connsiteX3" fmla="*/ 393406 w 4733323"/>
              <a:gd name="connsiteY3" fmla="*/ 660923 h 66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3323" h="660923">
                <a:moveTo>
                  <a:pt x="0" y="0"/>
                </a:moveTo>
                <a:lnTo>
                  <a:pt x="4733323" y="0"/>
                </a:lnTo>
                <a:lnTo>
                  <a:pt x="4398679" y="660923"/>
                </a:lnTo>
                <a:lnTo>
                  <a:pt x="393406" y="660923"/>
                </a:lnTo>
                <a:close/>
              </a:path>
            </a:pathLst>
          </a:custGeom>
          <a:solidFill>
            <a:srgbClr val="FA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915630" y="1656797"/>
            <a:ext cx="925302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spc="4400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汇报展示     </a:t>
            </a:r>
            <a:endParaRPr lang="en-US" altLang="zh-CN" sz="4400" spc="4400" dirty="0" smtClean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92618" y="2834397"/>
            <a:ext cx="31872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600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第一组</a:t>
            </a:r>
            <a:endParaRPr lang="zh-CN" altLang="en-US" spc="600" dirty="0" smtClean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/>
            <a:endParaRPr lang="zh-CN" altLang="en-US" spc="600" dirty="0" smtClean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/>
            <a:endParaRPr lang="zh-CN" altLang="en-US" spc="600" dirty="0" smtClean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/>
            <a:endParaRPr lang="zh-CN" altLang="en-US" spc="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10800000">
            <a:off x="6747398" y="3744806"/>
            <a:ext cx="1077688" cy="929042"/>
          </a:xfrm>
          <a:prstGeom prst="triangle">
            <a:avLst/>
          </a:prstGeom>
          <a:solidFill>
            <a:srgbClr val="0D0D0D">
              <a:alpha val="94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配乐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652934" y="5599113"/>
            <a:ext cx="609600" cy="609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总结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2545" y="27940"/>
            <a:ext cx="9234805" cy="6801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参考资料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10" y="900430"/>
            <a:ext cx="6866890" cy="5057140"/>
          </a:xfrm>
          <a:prstGeom prst="rect">
            <a:avLst/>
          </a:prstGeom>
        </p:spPr>
      </p:pic>
      <p:pic>
        <p:nvPicPr>
          <p:cNvPr id="3" name="图片 2" descr="介绍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830" y="900430"/>
            <a:ext cx="6866890" cy="5057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封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25" y="905510"/>
            <a:ext cx="6866890" cy="5047615"/>
          </a:xfrm>
          <a:prstGeom prst="rect">
            <a:avLst/>
          </a:prstGeom>
        </p:spPr>
      </p:pic>
      <p:pic>
        <p:nvPicPr>
          <p:cNvPr id="3" name="图片 2" descr="致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355" y="905510"/>
            <a:ext cx="6847840" cy="5047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6_1_1"/>
          <p:cNvSpPr/>
          <p:nvPr/>
        </p:nvSpPr>
        <p:spPr>
          <a:xfrm>
            <a:off x="5414434" y="2490470"/>
            <a:ext cx="3482340" cy="1657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9600" b="1" kern="1400" spc="720" dirty="0">
                <a:solidFill>
                  <a:srgbClr val="0D0D0D"/>
                </a:solidFill>
                <a:latin typeface="微软雅黑" panose="020B0503020204020204" charset="-122"/>
                <a:ea typeface="微软雅黑" panose="020B0503020204020204" charset="-122"/>
              </a:rPr>
              <a:t>Q&amp;A</a:t>
            </a:r>
            <a:endParaRPr lang="en-US" altLang="zh-CN" sz="9600" b="1" kern="1400" spc="720" dirty="0">
              <a:solidFill>
                <a:srgbClr val="0D0D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4_1"/>
          <p:cNvSpPr/>
          <p:nvPr/>
        </p:nvSpPr>
        <p:spPr>
          <a:xfrm>
            <a:off x="-2090703" y="-5609582"/>
            <a:ext cx="18293388" cy="182933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Oval 4_1_1"/>
          <p:cNvSpPr/>
          <p:nvPr/>
        </p:nvSpPr>
        <p:spPr>
          <a:xfrm>
            <a:off x="-2090703" y="-5609582"/>
            <a:ext cx="18293388" cy="182933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Oval 4_1_1_1"/>
          <p:cNvSpPr/>
          <p:nvPr/>
        </p:nvSpPr>
        <p:spPr>
          <a:xfrm>
            <a:off x="4175572" y="584684"/>
            <a:ext cx="5760838" cy="57608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Oval 4_1_1_1_4"/>
          <p:cNvSpPr/>
          <p:nvPr/>
        </p:nvSpPr>
        <p:spPr>
          <a:xfrm>
            <a:off x="4175572" y="584684"/>
            <a:ext cx="5760838" cy="57608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Oval 4_1_1_1_3"/>
          <p:cNvSpPr/>
          <p:nvPr/>
        </p:nvSpPr>
        <p:spPr>
          <a:xfrm>
            <a:off x="4175572" y="584684"/>
            <a:ext cx="5760838" cy="57608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Oval 4_1_1_1_2"/>
          <p:cNvSpPr/>
          <p:nvPr/>
        </p:nvSpPr>
        <p:spPr>
          <a:xfrm>
            <a:off x="4175572" y="584684"/>
            <a:ext cx="5760838" cy="57608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Oval 4_1_1_1_1"/>
          <p:cNvSpPr/>
          <p:nvPr/>
        </p:nvSpPr>
        <p:spPr>
          <a:xfrm>
            <a:off x="4175572" y="584684"/>
            <a:ext cx="5760838" cy="57608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27 copy copy_1" hidden="1"/>
          <p:cNvSpPr/>
          <p:nvPr/>
        </p:nvSpPr>
        <p:spPr>
          <a:xfrm>
            <a:off x="14394619" y="0"/>
            <a:ext cx="14400213" cy="6858000"/>
          </a:xfrm>
          <a:prstGeom prst="rect">
            <a:avLst/>
          </a:prstGeom>
          <a:solidFill>
            <a:srgbClr val="FA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1" name="组合 20" hidden="1"/>
          <p:cNvGrpSpPr/>
          <p:nvPr/>
        </p:nvGrpSpPr>
        <p:grpSpPr>
          <a:xfrm rot="16200000" flipV="1">
            <a:off x="644210" y="1691581"/>
            <a:ext cx="11048958" cy="3866612"/>
            <a:chOff x="3902564" y="2603334"/>
            <a:chExt cx="5152379" cy="1803090"/>
          </a:xfrm>
          <a:solidFill>
            <a:srgbClr val="FAF8FB"/>
          </a:solidFill>
        </p:grpSpPr>
        <p:sp>
          <p:nvSpPr>
            <p:cNvPr id="23" name="流程图: 延期 22"/>
            <p:cNvSpPr/>
            <p:nvPr/>
          </p:nvSpPr>
          <p:spPr>
            <a:xfrm>
              <a:off x="7475402" y="2731062"/>
              <a:ext cx="1494718" cy="1547634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974142" y="2731062"/>
              <a:ext cx="4158030" cy="15476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5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902564" y="2603334"/>
              <a:ext cx="97179" cy="18030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8885297" y="3376362"/>
              <a:ext cx="169646" cy="2570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" name="直接连接符 5" hidden="1"/>
          <p:cNvCxnSpPr/>
          <p:nvPr/>
        </p:nvCxnSpPr>
        <p:spPr>
          <a:xfrm>
            <a:off x="22222711" y="-207404"/>
            <a:ext cx="0" cy="7065404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 hidden="1"/>
          <p:cNvCxnSpPr/>
          <p:nvPr/>
        </p:nvCxnSpPr>
        <p:spPr>
          <a:xfrm>
            <a:off x="18903907" y="-207404"/>
            <a:ext cx="0" cy="727280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4394619" y="6659563"/>
            <a:ext cx="14400213" cy="1269937"/>
          </a:xfrm>
          <a:prstGeom prst="rect">
            <a:avLst/>
          </a:prstGeom>
          <a:solidFill>
            <a:srgbClr val="FA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652947" y="3090963"/>
            <a:ext cx="806088" cy="8060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285" y="-6185605"/>
            <a:ext cx="10058400" cy="5657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285" y="-6035605"/>
            <a:ext cx="10058400" cy="56578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4115" y="-8855897"/>
            <a:ext cx="10058400" cy="5657850"/>
          </a:xfrm>
          <a:prstGeom prst="rect">
            <a:avLst/>
          </a:prstGeom>
        </p:spPr>
      </p:pic>
      <p:sp>
        <p:nvSpPr>
          <p:cNvPr id="10" name="空心弧 9"/>
          <p:cNvSpPr/>
          <p:nvPr/>
        </p:nvSpPr>
        <p:spPr>
          <a:xfrm>
            <a:off x="6767860" y="3193317"/>
            <a:ext cx="576262" cy="576262"/>
          </a:xfrm>
          <a:prstGeom prst="blockArc">
            <a:avLst>
              <a:gd name="adj1" fmla="val 2132261"/>
              <a:gd name="adj2" fmla="val 20306886"/>
              <a:gd name="adj3" fmla="val 1649"/>
            </a:avLst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Block Arc 9_1"/>
          <p:cNvSpPr/>
          <p:nvPr/>
        </p:nvSpPr>
        <p:spPr>
          <a:xfrm rot="10800000">
            <a:off x="6815752" y="3241209"/>
            <a:ext cx="480478" cy="480478"/>
          </a:xfrm>
          <a:prstGeom prst="blockArc">
            <a:avLst>
              <a:gd name="adj1" fmla="val 2132261"/>
              <a:gd name="adj2" fmla="val 20306886"/>
              <a:gd name="adj3" fmla="val 1649"/>
            </a:avLst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67830" y="3272790"/>
            <a:ext cx="528320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D0D0D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dirty="0">
                <a:solidFill>
                  <a:srgbClr val="0D0D0D"/>
                </a:solidFill>
                <a:latin typeface="微软雅黑" panose="020B0503020204020204" charset="-122"/>
                <a:ea typeface="微软雅黑" panose="020B0503020204020204" charset="-122"/>
              </a:rPr>
              <a:t>谢</a:t>
            </a:r>
            <a:endParaRPr lang="zh-CN" altLang="en-US" sz="2000" dirty="0">
              <a:solidFill>
                <a:srgbClr val="0D0D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78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78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7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6" presetClass="emph" presetSubtype="0" accel="25300" decel="306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</p:cBhvr>
                                      <p:by x="82000" y="82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3" presetClass="entr" presetSubtype="3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00"/>
                            </p:stCondLst>
                            <p:childTnLst>
                              <p:par>
                                <p:cTn id="44" presetID="6" presetClass="emph" presetSubtype="0" fill="hold" grpId="2" nodeType="after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45" dur="750" fill="hold"/>
                                        <p:tgtEl>
                                          <p:spTgt spid="3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0" dur="750" fill="hold"/>
                                        <p:tgtEl>
                                          <p:spTgt spid="3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55" dur="750" fill="hold"/>
                                        <p:tgtEl>
                                          <p:spTgt spid="3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2" nodeType="withEffect">
                                  <p:stCondLst>
                                    <p:cond delay="850"/>
                                  </p:stCondLst>
                                  <p:childTnLst>
                                    <p:animScale>
                                      <p:cBhvr>
                                        <p:cTn id="60" dur="750" fill="hold"/>
                                        <p:tgtEl>
                                          <p:spTgt spid="3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6" presetClass="emph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65" dur="750" fill="hold"/>
                                        <p:tgtEl>
                                          <p:spTgt spid="3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5" grpId="2" animBg="1"/>
      <p:bldP spid="39" grpId="0" animBg="1"/>
      <p:bldP spid="39" grpId="1" animBg="1"/>
      <p:bldP spid="39" grpId="2" animBg="1"/>
      <p:bldP spid="38" grpId="0" animBg="1"/>
      <p:bldP spid="38" grpId="1" animBg="1"/>
      <p:bldP spid="38" grpId="2" animBg="1"/>
      <p:bldP spid="37" grpId="0" animBg="1"/>
      <p:bldP spid="37" grpId="1" animBg="1"/>
      <p:bldP spid="37" grpId="2" animBg="1"/>
      <p:bldP spid="36" grpId="0" animBg="1"/>
      <p:bldP spid="36" grpId="1" animBg="1"/>
      <p:bldP spid="36" grpId="2" animBg="1"/>
      <p:bldP spid="18" grpId="0" animBg="1"/>
      <p:bldP spid="5" grpId="1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 hidden="1"/>
          <p:cNvSpPr/>
          <p:nvPr/>
        </p:nvSpPr>
        <p:spPr>
          <a:xfrm>
            <a:off x="5903913" y="3249613"/>
            <a:ext cx="71437" cy="3587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758815" y="3347720"/>
            <a:ext cx="2881630" cy="18224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725660" y="4425950"/>
            <a:ext cx="2019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答疑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13990" y="4425950"/>
            <a:ext cx="2019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结果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13990" y="1025525"/>
            <a:ext cx="2019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动机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598660" y="1025525"/>
            <a:ext cx="2273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过程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调研思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5725" y="69215"/>
            <a:ext cx="9148445" cy="6718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目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1440" y="59690"/>
            <a:ext cx="9136380" cy="6738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案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5" y="1078230"/>
            <a:ext cx="6889115" cy="5069205"/>
          </a:xfrm>
          <a:prstGeom prst="rect">
            <a:avLst/>
          </a:prstGeom>
        </p:spPr>
      </p:pic>
      <p:pic>
        <p:nvPicPr>
          <p:cNvPr id="6" name="图片 5" descr="案例分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010" y="1078230"/>
            <a:ext cx="7226935" cy="5107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技术分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765" y="900430"/>
            <a:ext cx="6857365" cy="5057140"/>
          </a:xfrm>
          <a:prstGeom prst="rect">
            <a:avLst/>
          </a:prstGeom>
        </p:spPr>
      </p:pic>
      <p:pic>
        <p:nvPicPr>
          <p:cNvPr id="3" name="图片 2" descr="技术总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470" y="900430"/>
            <a:ext cx="6866890" cy="5057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市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30" y="905510"/>
            <a:ext cx="6847840" cy="5047615"/>
          </a:xfrm>
          <a:prstGeom prst="rect">
            <a:avLst/>
          </a:prstGeom>
        </p:spPr>
      </p:pic>
      <p:pic>
        <p:nvPicPr>
          <p:cNvPr id="3" name="图片 2" descr="市场图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390" y="904875"/>
            <a:ext cx="6847840" cy="5047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SW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" y="900430"/>
            <a:ext cx="6847840" cy="5057140"/>
          </a:xfrm>
          <a:prstGeom prst="rect">
            <a:avLst/>
          </a:prstGeom>
        </p:spPr>
      </p:pic>
      <p:pic>
        <p:nvPicPr>
          <p:cNvPr id="3" name="图片 2" descr="市场总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245" y="909955"/>
            <a:ext cx="6866890" cy="5047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政策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909955"/>
            <a:ext cx="6885940" cy="5038090"/>
          </a:xfrm>
          <a:prstGeom prst="rect">
            <a:avLst/>
          </a:prstGeom>
        </p:spPr>
      </p:pic>
      <p:pic>
        <p:nvPicPr>
          <p:cNvPr id="3" name="图片 2" descr="社会因素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910" y="909955"/>
            <a:ext cx="6857365" cy="5038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TEMPLATE_TOPIC_ID" val="280617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p="http://schemas.openxmlformats.org/presentationml/2006/main">
  <p:tag name="TIMING" val="|2.4|5.3"/>
</p:tagLst>
</file>

<file path=ppt/theme/theme1.xml><?xml version="1.0" encoding="utf-8"?>
<a:theme xmlns:a="http://schemas.openxmlformats.org/drawingml/2006/main" name="默认设计模板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</Words>
  <Application>WPS 演示</Application>
  <PresentationFormat>自定义</PresentationFormat>
  <Paragraphs>19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</vt:lpstr>
      <vt:lpstr>宋体</vt:lpstr>
      <vt:lpstr>Wingdings</vt:lpstr>
      <vt:lpstr>Calibri Light</vt:lpstr>
      <vt:lpstr>方正清刻本悦宋简体</vt:lpstr>
      <vt:lpstr>微软雅黑</vt:lpstr>
      <vt:lpstr>Calibri</vt:lpstr>
      <vt:lpstr>Arial Unicode MS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Kevin Gao</cp:lastModifiedBy>
  <cp:revision>150</cp:revision>
  <dcterms:created xsi:type="dcterms:W3CDTF">2015-05-23T14:49:00Z</dcterms:created>
  <dcterms:modified xsi:type="dcterms:W3CDTF">2018-01-07T06:07:45Z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  <property fmtid="{D5CDD505-2E9C-101B-9397-08002B2CF9AE}" pid="3" name="KSORubyTemplateID">
    <vt:lpwstr>2</vt:lpwstr>
  </property>
</Properties>
</file>